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C1CA"/>
    <a:srgbClr val="074D67"/>
    <a:srgbClr val="282F39"/>
    <a:srgbClr val="42AFB6"/>
    <a:srgbClr val="007A7D"/>
    <a:srgbClr val="FCB414"/>
    <a:srgbClr val="02E7EF"/>
    <a:srgbClr val="CB1B4A"/>
    <a:srgbClr val="C2C9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0" autoAdjust="0"/>
    <p:restoredTop sz="94669" autoAdjust="0"/>
  </p:normalViewPr>
  <p:slideViewPr>
    <p:cSldViewPr snapToGrid="0">
      <p:cViewPr>
        <p:scale>
          <a:sx n="87" d="100"/>
          <a:sy n="87" d="100"/>
        </p:scale>
        <p:origin x="408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74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14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305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158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121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001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662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752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410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896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39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41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ectangle 98">
            <a:extLst>
              <a:ext uri="{FF2B5EF4-FFF2-40B4-BE49-F238E27FC236}">
                <a16:creationId xmlns:a16="http://schemas.microsoft.com/office/drawing/2014/main" id="{6CA66C40-DA89-594A-9DF0-CEFC7F3BA6D7}"/>
              </a:ext>
            </a:extLst>
          </p:cNvPr>
          <p:cNvSpPr/>
          <p:nvPr/>
        </p:nvSpPr>
        <p:spPr>
          <a:xfrm>
            <a:off x="873969" y="1602318"/>
            <a:ext cx="11268535" cy="1886888"/>
          </a:xfrm>
          <a:prstGeom prst="rect">
            <a:avLst/>
          </a:prstGeom>
          <a:solidFill>
            <a:srgbClr val="42AFB6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52386AF7-9175-D14F-ACEE-6714AF0C0911}"/>
              </a:ext>
            </a:extLst>
          </p:cNvPr>
          <p:cNvSpPr/>
          <p:nvPr/>
        </p:nvSpPr>
        <p:spPr>
          <a:xfrm>
            <a:off x="-10533" y="1602318"/>
            <a:ext cx="985586" cy="1886888"/>
          </a:xfrm>
          <a:prstGeom prst="rect">
            <a:avLst/>
          </a:prstGeom>
          <a:solidFill>
            <a:srgbClr val="42AF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51" name="Freeform 20"/>
          <p:cNvSpPr>
            <a:spLocks/>
          </p:cNvSpPr>
          <p:nvPr/>
        </p:nvSpPr>
        <p:spPr bwMode="auto">
          <a:xfrm>
            <a:off x="11420596" y="686833"/>
            <a:ext cx="1216843" cy="702544"/>
          </a:xfrm>
          <a:custGeom>
            <a:avLst/>
            <a:gdLst>
              <a:gd name="T0" fmla="*/ 786 w 939"/>
              <a:gd name="T1" fmla="*/ 228 h 542"/>
              <a:gd name="T2" fmla="*/ 785 w 939"/>
              <a:gd name="T3" fmla="*/ 228 h 542"/>
              <a:gd name="T4" fmla="*/ 772 w 939"/>
              <a:gd name="T5" fmla="*/ 228 h 542"/>
              <a:gd name="T6" fmla="*/ 763 w 939"/>
              <a:gd name="T7" fmla="*/ 228 h 542"/>
              <a:gd name="T8" fmla="*/ 749 w 939"/>
              <a:gd name="T9" fmla="*/ 226 h 542"/>
              <a:gd name="T10" fmla="*/ 517 w 939"/>
              <a:gd name="T11" fmla="*/ 0 h 542"/>
              <a:gd name="T12" fmla="*/ 342 w 939"/>
              <a:gd name="T13" fmla="*/ 83 h 542"/>
              <a:gd name="T14" fmla="*/ 339 w 939"/>
              <a:gd name="T15" fmla="*/ 86 h 542"/>
              <a:gd name="T16" fmla="*/ 300 w 939"/>
              <a:gd name="T17" fmla="*/ 156 h 542"/>
              <a:gd name="T18" fmla="*/ 269 w 939"/>
              <a:gd name="T19" fmla="*/ 166 h 542"/>
              <a:gd name="T20" fmla="*/ 207 w 939"/>
              <a:gd name="T21" fmla="*/ 159 h 542"/>
              <a:gd name="T22" fmla="*/ 203 w 939"/>
              <a:gd name="T23" fmla="*/ 159 h 542"/>
              <a:gd name="T24" fmla="*/ 0 w 939"/>
              <a:gd name="T25" fmla="*/ 350 h 542"/>
              <a:gd name="T26" fmla="*/ 167 w 939"/>
              <a:gd name="T27" fmla="*/ 538 h 542"/>
              <a:gd name="T28" fmla="*/ 197 w 939"/>
              <a:gd name="T29" fmla="*/ 542 h 542"/>
              <a:gd name="T30" fmla="*/ 202 w 939"/>
              <a:gd name="T31" fmla="*/ 542 h 542"/>
              <a:gd name="T32" fmla="*/ 203 w 939"/>
              <a:gd name="T33" fmla="*/ 542 h 542"/>
              <a:gd name="T34" fmla="*/ 204 w 939"/>
              <a:gd name="T35" fmla="*/ 542 h 542"/>
              <a:gd name="T36" fmla="*/ 466 w 939"/>
              <a:gd name="T37" fmla="*/ 541 h 542"/>
              <a:gd name="T38" fmla="*/ 746 w 939"/>
              <a:gd name="T39" fmla="*/ 541 h 542"/>
              <a:gd name="T40" fmla="*/ 757 w 939"/>
              <a:gd name="T41" fmla="*/ 541 h 542"/>
              <a:gd name="T42" fmla="*/ 772 w 939"/>
              <a:gd name="T43" fmla="*/ 542 h 542"/>
              <a:gd name="T44" fmla="*/ 939 w 939"/>
              <a:gd name="T45" fmla="*/ 385 h 542"/>
              <a:gd name="T46" fmla="*/ 786 w 939"/>
              <a:gd name="T47" fmla="*/ 228 h 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939" h="542">
                <a:moveTo>
                  <a:pt x="786" y="228"/>
                </a:moveTo>
                <a:cubicBezTo>
                  <a:pt x="786" y="228"/>
                  <a:pt x="786" y="228"/>
                  <a:pt x="785" y="228"/>
                </a:cubicBezTo>
                <a:cubicBezTo>
                  <a:pt x="781" y="228"/>
                  <a:pt x="777" y="228"/>
                  <a:pt x="772" y="228"/>
                </a:cubicBezTo>
                <a:cubicBezTo>
                  <a:pt x="769" y="228"/>
                  <a:pt x="766" y="228"/>
                  <a:pt x="763" y="228"/>
                </a:cubicBezTo>
                <a:cubicBezTo>
                  <a:pt x="757" y="228"/>
                  <a:pt x="752" y="228"/>
                  <a:pt x="749" y="226"/>
                </a:cubicBezTo>
                <a:cubicBezTo>
                  <a:pt x="741" y="100"/>
                  <a:pt x="641" y="0"/>
                  <a:pt x="517" y="0"/>
                </a:cubicBezTo>
                <a:cubicBezTo>
                  <a:pt x="447" y="0"/>
                  <a:pt x="385" y="32"/>
                  <a:pt x="342" y="83"/>
                </a:cubicBezTo>
                <a:cubicBezTo>
                  <a:pt x="341" y="84"/>
                  <a:pt x="340" y="85"/>
                  <a:pt x="339" y="86"/>
                </a:cubicBezTo>
                <a:cubicBezTo>
                  <a:pt x="323" y="107"/>
                  <a:pt x="310" y="130"/>
                  <a:pt x="300" y="156"/>
                </a:cubicBezTo>
                <a:cubicBezTo>
                  <a:pt x="294" y="167"/>
                  <a:pt x="286" y="170"/>
                  <a:pt x="269" y="166"/>
                </a:cubicBezTo>
                <a:cubicBezTo>
                  <a:pt x="248" y="160"/>
                  <a:pt x="227" y="158"/>
                  <a:pt x="207" y="159"/>
                </a:cubicBezTo>
                <a:cubicBezTo>
                  <a:pt x="205" y="159"/>
                  <a:pt x="204" y="159"/>
                  <a:pt x="203" y="159"/>
                </a:cubicBezTo>
                <a:cubicBezTo>
                  <a:pt x="91" y="159"/>
                  <a:pt x="0" y="245"/>
                  <a:pt x="0" y="350"/>
                </a:cubicBezTo>
                <a:cubicBezTo>
                  <a:pt x="0" y="444"/>
                  <a:pt x="72" y="523"/>
                  <a:pt x="167" y="538"/>
                </a:cubicBezTo>
                <a:cubicBezTo>
                  <a:pt x="178" y="541"/>
                  <a:pt x="188" y="542"/>
                  <a:pt x="197" y="542"/>
                </a:cubicBezTo>
                <a:cubicBezTo>
                  <a:pt x="199" y="542"/>
                  <a:pt x="201" y="542"/>
                  <a:pt x="202" y="542"/>
                </a:cubicBezTo>
                <a:cubicBezTo>
                  <a:pt x="203" y="542"/>
                  <a:pt x="203" y="542"/>
                  <a:pt x="203" y="542"/>
                </a:cubicBezTo>
                <a:cubicBezTo>
                  <a:pt x="203" y="542"/>
                  <a:pt x="203" y="542"/>
                  <a:pt x="204" y="542"/>
                </a:cubicBezTo>
                <a:cubicBezTo>
                  <a:pt x="291" y="541"/>
                  <a:pt x="378" y="541"/>
                  <a:pt x="466" y="541"/>
                </a:cubicBezTo>
                <a:cubicBezTo>
                  <a:pt x="559" y="541"/>
                  <a:pt x="652" y="541"/>
                  <a:pt x="746" y="541"/>
                </a:cubicBezTo>
                <a:cubicBezTo>
                  <a:pt x="749" y="541"/>
                  <a:pt x="753" y="541"/>
                  <a:pt x="757" y="541"/>
                </a:cubicBezTo>
                <a:cubicBezTo>
                  <a:pt x="762" y="541"/>
                  <a:pt x="767" y="542"/>
                  <a:pt x="772" y="542"/>
                </a:cubicBezTo>
                <a:cubicBezTo>
                  <a:pt x="864" y="542"/>
                  <a:pt x="939" y="471"/>
                  <a:pt x="939" y="385"/>
                </a:cubicBezTo>
                <a:cubicBezTo>
                  <a:pt x="939" y="302"/>
                  <a:pt x="872" y="235"/>
                  <a:pt x="786" y="228"/>
                </a:cubicBezTo>
                <a:close/>
              </a:path>
            </a:pathLst>
          </a:custGeom>
          <a:solidFill>
            <a:schemeClr val="accent2">
              <a:alpha val="2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" name="Freeform 22"/>
          <p:cNvSpPr>
            <a:spLocks/>
          </p:cNvSpPr>
          <p:nvPr/>
        </p:nvSpPr>
        <p:spPr bwMode="auto">
          <a:xfrm>
            <a:off x="7238494" y="244356"/>
            <a:ext cx="707264" cy="410048"/>
          </a:xfrm>
          <a:custGeom>
            <a:avLst/>
            <a:gdLst>
              <a:gd name="T0" fmla="*/ 299 w 357"/>
              <a:gd name="T1" fmla="*/ 87 h 207"/>
              <a:gd name="T2" fmla="*/ 299 w 357"/>
              <a:gd name="T3" fmla="*/ 87 h 207"/>
              <a:gd name="T4" fmla="*/ 294 w 357"/>
              <a:gd name="T5" fmla="*/ 87 h 207"/>
              <a:gd name="T6" fmla="*/ 290 w 357"/>
              <a:gd name="T7" fmla="*/ 87 h 207"/>
              <a:gd name="T8" fmla="*/ 285 w 357"/>
              <a:gd name="T9" fmla="*/ 86 h 207"/>
              <a:gd name="T10" fmla="*/ 197 w 357"/>
              <a:gd name="T11" fmla="*/ 0 h 207"/>
              <a:gd name="T12" fmla="*/ 130 w 357"/>
              <a:gd name="T13" fmla="*/ 32 h 207"/>
              <a:gd name="T14" fmla="*/ 129 w 357"/>
              <a:gd name="T15" fmla="*/ 33 h 207"/>
              <a:gd name="T16" fmla="*/ 114 w 357"/>
              <a:gd name="T17" fmla="*/ 59 h 207"/>
              <a:gd name="T18" fmla="*/ 102 w 357"/>
              <a:gd name="T19" fmla="*/ 63 h 207"/>
              <a:gd name="T20" fmla="*/ 78 w 357"/>
              <a:gd name="T21" fmla="*/ 61 h 207"/>
              <a:gd name="T22" fmla="*/ 77 w 357"/>
              <a:gd name="T23" fmla="*/ 61 h 207"/>
              <a:gd name="T24" fmla="*/ 0 w 357"/>
              <a:gd name="T25" fmla="*/ 134 h 207"/>
              <a:gd name="T26" fmla="*/ 63 w 357"/>
              <a:gd name="T27" fmla="*/ 205 h 207"/>
              <a:gd name="T28" fmla="*/ 75 w 357"/>
              <a:gd name="T29" fmla="*/ 206 h 207"/>
              <a:gd name="T30" fmla="*/ 77 w 357"/>
              <a:gd name="T31" fmla="*/ 206 h 207"/>
              <a:gd name="T32" fmla="*/ 77 w 357"/>
              <a:gd name="T33" fmla="*/ 206 h 207"/>
              <a:gd name="T34" fmla="*/ 77 w 357"/>
              <a:gd name="T35" fmla="*/ 206 h 207"/>
              <a:gd name="T36" fmla="*/ 177 w 357"/>
              <a:gd name="T37" fmla="*/ 206 h 207"/>
              <a:gd name="T38" fmla="*/ 284 w 357"/>
              <a:gd name="T39" fmla="*/ 206 h 207"/>
              <a:gd name="T40" fmla="*/ 288 w 357"/>
              <a:gd name="T41" fmla="*/ 206 h 207"/>
              <a:gd name="T42" fmla="*/ 294 w 357"/>
              <a:gd name="T43" fmla="*/ 206 h 207"/>
              <a:gd name="T44" fmla="*/ 357 w 357"/>
              <a:gd name="T45" fmla="*/ 147 h 207"/>
              <a:gd name="T46" fmla="*/ 299 w 357"/>
              <a:gd name="T47" fmla="*/ 87 h 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57" h="207">
                <a:moveTo>
                  <a:pt x="299" y="87"/>
                </a:moveTo>
                <a:cubicBezTo>
                  <a:pt x="299" y="87"/>
                  <a:pt x="299" y="87"/>
                  <a:pt x="299" y="87"/>
                </a:cubicBezTo>
                <a:cubicBezTo>
                  <a:pt x="297" y="87"/>
                  <a:pt x="296" y="87"/>
                  <a:pt x="294" y="87"/>
                </a:cubicBezTo>
                <a:cubicBezTo>
                  <a:pt x="293" y="87"/>
                  <a:pt x="292" y="87"/>
                  <a:pt x="290" y="87"/>
                </a:cubicBezTo>
                <a:cubicBezTo>
                  <a:pt x="288" y="87"/>
                  <a:pt x="286" y="87"/>
                  <a:pt x="285" y="86"/>
                </a:cubicBezTo>
                <a:cubicBezTo>
                  <a:pt x="282" y="38"/>
                  <a:pt x="244" y="0"/>
                  <a:pt x="197" y="0"/>
                </a:cubicBezTo>
                <a:cubicBezTo>
                  <a:pt x="170" y="0"/>
                  <a:pt x="146" y="12"/>
                  <a:pt x="130" y="32"/>
                </a:cubicBezTo>
                <a:cubicBezTo>
                  <a:pt x="130" y="32"/>
                  <a:pt x="129" y="32"/>
                  <a:pt x="129" y="33"/>
                </a:cubicBezTo>
                <a:cubicBezTo>
                  <a:pt x="123" y="41"/>
                  <a:pt x="118" y="50"/>
                  <a:pt x="114" y="59"/>
                </a:cubicBezTo>
                <a:cubicBezTo>
                  <a:pt x="112" y="64"/>
                  <a:pt x="109" y="65"/>
                  <a:pt x="102" y="63"/>
                </a:cubicBezTo>
                <a:cubicBezTo>
                  <a:pt x="94" y="61"/>
                  <a:pt x="86" y="60"/>
                  <a:pt x="78" y="61"/>
                </a:cubicBezTo>
                <a:cubicBezTo>
                  <a:pt x="78" y="61"/>
                  <a:pt x="77" y="61"/>
                  <a:pt x="77" y="61"/>
                </a:cubicBezTo>
                <a:cubicBezTo>
                  <a:pt x="34" y="61"/>
                  <a:pt x="0" y="93"/>
                  <a:pt x="0" y="134"/>
                </a:cubicBezTo>
                <a:cubicBezTo>
                  <a:pt x="0" y="169"/>
                  <a:pt x="27" y="199"/>
                  <a:pt x="63" y="205"/>
                </a:cubicBezTo>
                <a:cubicBezTo>
                  <a:pt x="67" y="206"/>
                  <a:pt x="71" y="207"/>
                  <a:pt x="75" y="206"/>
                </a:cubicBezTo>
                <a:cubicBezTo>
                  <a:pt x="75" y="206"/>
                  <a:pt x="76" y="206"/>
                  <a:pt x="77" y="206"/>
                </a:cubicBezTo>
                <a:cubicBezTo>
                  <a:pt x="77" y="206"/>
                  <a:pt x="77" y="206"/>
                  <a:pt x="77" y="206"/>
                </a:cubicBezTo>
                <a:cubicBezTo>
                  <a:pt x="77" y="206"/>
                  <a:pt x="77" y="206"/>
                  <a:pt x="77" y="206"/>
                </a:cubicBezTo>
                <a:cubicBezTo>
                  <a:pt x="110" y="206"/>
                  <a:pt x="144" y="206"/>
                  <a:pt x="177" y="206"/>
                </a:cubicBezTo>
                <a:cubicBezTo>
                  <a:pt x="213" y="206"/>
                  <a:pt x="248" y="206"/>
                  <a:pt x="284" y="206"/>
                </a:cubicBezTo>
                <a:cubicBezTo>
                  <a:pt x="285" y="206"/>
                  <a:pt x="287" y="206"/>
                  <a:pt x="288" y="206"/>
                </a:cubicBezTo>
                <a:cubicBezTo>
                  <a:pt x="290" y="206"/>
                  <a:pt x="292" y="206"/>
                  <a:pt x="294" y="206"/>
                </a:cubicBezTo>
                <a:cubicBezTo>
                  <a:pt x="329" y="206"/>
                  <a:pt x="357" y="180"/>
                  <a:pt x="357" y="147"/>
                </a:cubicBezTo>
                <a:cubicBezTo>
                  <a:pt x="357" y="115"/>
                  <a:pt x="332" y="90"/>
                  <a:pt x="299" y="87"/>
                </a:cubicBezTo>
                <a:close/>
              </a:path>
            </a:pathLst>
          </a:custGeom>
          <a:solidFill>
            <a:schemeClr val="accent2">
              <a:alpha val="1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792D7E5-EF0C-6148-99EE-DFB9D74C9230}"/>
              </a:ext>
            </a:extLst>
          </p:cNvPr>
          <p:cNvGrpSpPr/>
          <p:nvPr/>
        </p:nvGrpSpPr>
        <p:grpSpPr>
          <a:xfrm>
            <a:off x="10248414" y="4310620"/>
            <a:ext cx="2776678" cy="2587730"/>
            <a:chOff x="9596431" y="3515826"/>
            <a:chExt cx="3655533" cy="3406780"/>
          </a:xfrm>
        </p:grpSpPr>
        <p:grpSp>
          <p:nvGrpSpPr>
            <p:cNvPr id="3" name="Group 2"/>
            <p:cNvGrpSpPr/>
            <p:nvPr/>
          </p:nvGrpSpPr>
          <p:grpSpPr>
            <a:xfrm>
              <a:off x="10157790" y="4001827"/>
              <a:ext cx="3094174" cy="2920779"/>
              <a:chOff x="4765799" y="2083284"/>
              <a:chExt cx="5058173" cy="4774717"/>
            </a:xfrm>
          </p:grpSpPr>
          <p:sp>
            <p:nvSpPr>
              <p:cNvPr id="137" name="Freeform 6"/>
              <p:cNvSpPr>
                <a:spLocks/>
              </p:cNvSpPr>
              <p:nvPr/>
            </p:nvSpPr>
            <p:spPr bwMode="auto">
              <a:xfrm>
                <a:off x="4765799" y="2083284"/>
                <a:ext cx="5058173" cy="4774717"/>
              </a:xfrm>
              <a:custGeom>
                <a:avLst/>
                <a:gdLst>
                  <a:gd name="T0" fmla="*/ 0 w 3676"/>
                  <a:gd name="T1" fmla="*/ 3470 h 3470"/>
                  <a:gd name="T2" fmla="*/ 1800 w 3676"/>
                  <a:gd name="T3" fmla="*/ 0 h 3470"/>
                  <a:gd name="T4" fmla="*/ 3676 w 3676"/>
                  <a:gd name="T5" fmla="*/ 3470 h 3470"/>
                  <a:gd name="T6" fmla="*/ 0 w 3676"/>
                  <a:gd name="T7" fmla="*/ 3470 h 3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76" h="3470">
                    <a:moveTo>
                      <a:pt x="0" y="3470"/>
                    </a:moveTo>
                    <a:lnTo>
                      <a:pt x="1800" y="0"/>
                    </a:lnTo>
                    <a:lnTo>
                      <a:pt x="3676" y="3470"/>
                    </a:lnTo>
                    <a:lnTo>
                      <a:pt x="0" y="347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" name="Freeform 7"/>
              <p:cNvSpPr>
                <a:spLocks/>
              </p:cNvSpPr>
              <p:nvPr/>
            </p:nvSpPr>
            <p:spPr bwMode="auto">
              <a:xfrm>
                <a:off x="4765799" y="2083284"/>
                <a:ext cx="2496062" cy="4774717"/>
              </a:xfrm>
              <a:custGeom>
                <a:avLst/>
                <a:gdLst>
                  <a:gd name="T0" fmla="*/ 0 w 1814"/>
                  <a:gd name="T1" fmla="*/ 3470 h 3470"/>
                  <a:gd name="T2" fmla="*/ 1800 w 1814"/>
                  <a:gd name="T3" fmla="*/ 0 h 3470"/>
                  <a:gd name="T4" fmla="*/ 1814 w 1814"/>
                  <a:gd name="T5" fmla="*/ 3470 h 3470"/>
                  <a:gd name="T6" fmla="*/ 0 w 1814"/>
                  <a:gd name="T7" fmla="*/ 3470 h 3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14" h="3470">
                    <a:moveTo>
                      <a:pt x="0" y="3470"/>
                    </a:moveTo>
                    <a:lnTo>
                      <a:pt x="1800" y="0"/>
                    </a:lnTo>
                    <a:lnTo>
                      <a:pt x="1814" y="3470"/>
                    </a:lnTo>
                    <a:lnTo>
                      <a:pt x="0" y="3470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" name="Freeform 8"/>
              <p:cNvSpPr>
                <a:spLocks/>
              </p:cNvSpPr>
              <p:nvPr/>
            </p:nvSpPr>
            <p:spPr bwMode="auto">
              <a:xfrm>
                <a:off x="6441766" y="2083284"/>
                <a:ext cx="1521855" cy="1715871"/>
              </a:xfrm>
              <a:custGeom>
                <a:avLst/>
                <a:gdLst>
                  <a:gd name="T0" fmla="*/ 0 w 1106"/>
                  <a:gd name="T1" fmla="*/ 1121 h 1247"/>
                  <a:gd name="T2" fmla="*/ 582 w 1106"/>
                  <a:gd name="T3" fmla="*/ 0 h 1247"/>
                  <a:gd name="T4" fmla="*/ 1106 w 1106"/>
                  <a:gd name="T5" fmla="*/ 969 h 1247"/>
                  <a:gd name="T6" fmla="*/ 949 w 1106"/>
                  <a:gd name="T7" fmla="*/ 914 h 1247"/>
                  <a:gd name="T8" fmla="*/ 916 w 1106"/>
                  <a:gd name="T9" fmla="*/ 1247 h 1247"/>
                  <a:gd name="T10" fmla="*/ 586 w 1106"/>
                  <a:gd name="T11" fmla="*/ 930 h 1247"/>
                  <a:gd name="T12" fmla="*/ 369 w 1106"/>
                  <a:gd name="T13" fmla="*/ 1160 h 1247"/>
                  <a:gd name="T14" fmla="*/ 249 w 1106"/>
                  <a:gd name="T15" fmla="*/ 936 h 1247"/>
                  <a:gd name="T16" fmla="*/ 0 w 1106"/>
                  <a:gd name="T17" fmla="*/ 1121 h 1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06" h="1247">
                    <a:moveTo>
                      <a:pt x="0" y="1121"/>
                    </a:moveTo>
                    <a:lnTo>
                      <a:pt x="582" y="0"/>
                    </a:lnTo>
                    <a:lnTo>
                      <a:pt x="1106" y="969"/>
                    </a:lnTo>
                    <a:lnTo>
                      <a:pt x="949" y="914"/>
                    </a:lnTo>
                    <a:lnTo>
                      <a:pt x="916" y="1247"/>
                    </a:lnTo>
                    <a:lnTo>
                      <a:pt x="586" y="930"/>
                    </a:lnTo>
                    <a:lnTo>
                      <a:pt x="369" y="1160"/>
                    </a:lnTo>
                    <a:lnTo>
                      <a:pt x="249" y="936"/>
                    </a:lnTo>
                    <a:lnTo>
                      <a:pt x="0" y="112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" name="Freeform 9"/>
              <p:cNvSpPr>
                <a:spLocks/>
              </p:cNvSpPr>
              <p:nvPr/>
            </p:nvSpPr>
            <p:spPr bwMode="auto">
              <a:xfrm>
                <a:off x="6441766" y="2083284"/>
                <a:ext cx="806335" cy="1596159"/>
              </a:xfrm>
              <a:custGeom>
                <a:avLst/>
                <a:gdLst>
                  <a:gd name="T0" fmla="*/ 0 w 586"/>
                  <a:gd name="T1" fmla="*/ 1121 h 1160"/>
                  <a:gd name="T2" fmla="*/ 582 w 586"/>
                  <a:gd name="T3" fmla="*/ 0 h 1160"/>
                  <a:gd name="T4" fmla="*/ 586 w 586"/>
                  <a:gd name="T5" fmla="*/ 930 h 1160"/>
                  <a:gd name="T6" fmla="*/ 369 w 586"/>
                  <a:gd name="T7" fmla="*/ 1160 h 1160"/>
                  <a:gd name="T8" fmla="*/ 249 w 586"/>
                  <a:gd name="T9" fmla="*/ 936 h 1160"/>
                  <a:gd name="T10" fmla="*/ 0 w 586"/>
                  <a:gd name="T11" fmla="*/ 1121 h 1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86" h="1160">
                    <a:moveTo>
                      <a:pt x="0" y="1121"/>
                    </a:moveTo>
                    <a:lnTo>
                      <a:pt x="582" y="0"/>
                    </a:lnTo>
                    <a:lnTo>
                      <a:pt x="586" y="930"/>
                    </a:lnTo>
                    <a:lnTo>
                      <a:pt x="369" y="1160"/>
                    </a:lnTo>
                    <a:lnTo>
                      <a:pt x="249" y="936"/>
                    </a:lnTo>
                    <a:lnTo>
                      <a:pt x="0" y="1121"/>
                    </a:ln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43" name="Freeform 12"/>
            <p:cNvSpPr>
              <a:spLocks/>
            </p:cNvSpPr>
            <p:nvPr/>
          </p:nvSpPr>
          <p:spPr bwMode="auto">
            <a:xfrm>
              <a:off x="9596431" y="5259141"/>
              <a:ext cx="661348" cy="638186"/>
            </a:xfrm>
            <a:custGeom>
              <a:avLst/>
              <a:gdLst>
                <a:gd name="T0" fmla="*/ 0 w 828"/>
                <a:gd name="T1" fmla="*/ 718 h 799"/>
                <a:gd name="T2" fmla="*/ 435 w 828"/>
                <a:gd name="T3" fmla="*/ 0 h 799"/>
                <a:gd name="T4" fmla="*/ 828 w 828"/>
                <a:gd name="T5" fmla="*/ 620 h 799"/>
                <a:gd name="T6" fmla="*/ 711 w 828"/>
                <a:gd name="T7" fmla="*/ 586 h 799"/>
                <a:gd name="T8" fmla="*/ 685 w 828"/>
                <a:gd name="T9" fmla="*/ 799 h 799"/>
                <a:gd name="T10" fmla="*/ 439 w 828"/>
                <a:gd name="T11" fmla="*/ 596 h 799"/>
                <a:gd name="T12" fmla="*/ 276 w 828"/>
                <a:gd name="T13" fmla="*/ 743 h 799"/>
                <a:gd name="T14" fmla="*/ 187 w 828"/>
                <a:gd name="T15" fmla="*/ 599 h 799"/>
                <a:gd name="T16" fmla="*/ 0 w 828"/>
                <a:gd name="T17" fmla="*/ 718 h 7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8" h="799">
                  <a:moveTo>
                    <a:pt x="0" y="718"/>
                  </a:moveTo>
                  <a:lnTo>
                    <a:pt x="435" y="0"/>
                  </a:lnTo>
                  <a:lnTo>
                    <a:pt x="828" y="620"/>
                  </a:lnTo>
                  <a:lnTo>
                    <a:pt x="711" y="586"/>
                  </a:lnTo>
                  <a:lnTo>
                    <a:pt x="685" y="799"/>
                  </a:lnTo>
                  <a:lnTo>
                    <a:pt x="439" y="596"/>
                  </a:lnTo>
                  <a:lnTo>
                    <a:pt x="276" y="743"/>
                  </a:lnTo>
                  <a:lnTo>
                    <a:pt x="187" y="599"/>
                  </a:lnTo>
                  <a:lnTo>
                    <a:pt x="0" y="71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007F59D-F8D5-474D-843F-CDAC03F61054}"/>
                </a:ext>
              </a:extLst>
            </p:cNvPr>
            <p:cNvGrpSpPr/>
            <p:nvPr/>
          </p:nvGrpSpPr>
          <p:grpSpPr>
            <a:xfrm>
              <a:off x="10783948" y="3515826"/>
              <a:ext cx="904990" cy="608041"/>
              <a:chOff x="5432440" y="938270"/>
              <a:chExt cx="1849342" cy="1242528"/>
            </a:xfrm>
          </p:grpSpPr>
          <p:sp>
            <p:nvSpPr>
              <p:cNvPr id="136" name="Rectangle 5"/>
              <p:cNvSpPr>
                <a:spLocks noChangeArrowheads="1"/>
              </p:cNvSpPr>
              <p:nvPr/>
            </p:nvSpPr>
            <p:spPr bwMode="auto">
              <a:xfrm>
                <a:off x="7201974" y="938270"/>
                <a:ext cx="79808" cy="1242528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" name="Freeform 23"/>
              <p:cNvSpPr>
                <a:spLocks/>
              </p:cNvSpPr>
              <p:nvPr/>
            </p:nvSpPr>
            <p:spPr bwMode="auto">
              <a:xfrm>
                <a:off x="5432440" y="1022207"/>
                <a:ext cx="1246655" cy="798079"/>
              </a:xfrm>
              <a:custGeom>
                <a:avLst/>
                <a:gdLst>
                  <a:gd name="T0" fmla="*/ 906 w 906"/>
                  <a:gd name="T1" fmla="*/ 580 h 580"/>
                  <a:gd name="T2" fmla="*/ 0 w 906"/>
                  <a:gd name="T3" fmla="*/ 580 h 580"/>
                  <a:gd name="T4" fmla="*/ 291 w 906"/>
                  <a:gd name="T5" fmla="*/ 289 h 580"/>
                  <a:gd name="T6" fmla="*/ 0 w 906"/>
                  <a:gd name="T7" fmla="*/ 0 h 580"/>
                  <a:gd name="T8" fmla="*/ 906 w 906"/>
                  <a:gd name="T9" fmla="*/ 0 h 580"/>
                  <a:gd name="T10" fmla="*/ 906 w 906"/>
                  <a:gd name="T11" fmla="*/ 580 h 5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06" h="580">
                    <a:moveTo>
                      <a:pt x="906" y="580"/>
                    </a:moveTo>
                    <a:lnTo>
                      <a:pt x="0" y="580"/>
                    </a:lnTo>
                    <a:lnTo>
                      <a:pt x="291" y="289"/>
                    </a:lnTo>
                    <a:lnTo>
                      <a:pt x="0" y="0"/>
                    </a:lnTo>
                    <a:lnTo>
                      <a:pt x="906" y="0"/>
                    </a:lnTo>
                    <a:lnTo>
                      <a:pt x="906" y="580"/>
                    </a:ln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" name="Rectangle 24"/>
              <p:cNvSpPr>
                <a:spLocks noChangeArrowheads="1"/>
              </p:cNvSpPr>
              <p:nvPr/>
            </p:nvSpPr>
            <p:spPr bwMode="auto">
              <a:xfrm>
                <a:off x="5955319" y="938270"/>
                <a:ext cx="1246655" cy="798079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011A5E24-8018-F24E-AFF1-31452922E7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4324" y="374643"/>
            <a:ext cx="5763913" cy="719328"/>
          </a:xfrm>
        </p:spPr>
        <p:txBody>
          <a:bodyPr anchor="t">
            <a:normAutofit/>
          </a:bodyPr>
          <a:lstStyle/>
          <a:p>
            <a:r>
              <a:rPr lang="en-US" sz="3600" b="1" dirty="0">
                <a:solidFill>
                  <a:srgbClr val="0145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District Name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787CDA56-A4C4-AF44-BA4B-91BCAADB15F7}"/>
              </a:ext>
            </a:extLst>
          </p:cNvPr>
          <p:cNvSpPr txBox="1">
            <a:spLocks/>
          </p:cNvSpPr>
          <p:nvPr/>
        </p:nvSpPr>
        <p:spPr>
          <a:xfrm>
            <a:off x="744324" y="941289"/>
            <a:ext cx="5763913" cy="7193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rgbClr val="02B0B6">
                    <a:alpha val="8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Testing Report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A8CC0CD-DF24-A946-AD91-DE6B505BC6CC}"/>
              </a:ext>
            </a:extLst>
          </p:cNvPr>
          <p:cNvGrpSpPr/>
          <p:nvPr/>
        </p:nvGrpSpPr>
        <p:grpSpPr>
          <a:xfrm>
            <a:off x="7770299" y="393360"/>
            <a:ext cx="950579" cy="925372"/>
            <a:chOff x="2011679" y="1658619"/>
            <a:chExt cx="4167739" cy="4057220"/>
          </a:xfrm>
        </p:grpSpPr>
        <p:sp>
          <p:nvSpPr>
            <p:cNvPr id="35" name="Rectangle: Rounded Corners 3">
              <a:extLst>
                <a:ext uri="{FF2B5EF4-FFF2-40B4-BE49-F238E27FC236}">
                  <a16:creationId xmlns:a16="http://schemas.microsoft.com/office/drawing/2014/main" id="{A09D390D-4D0F-684B-BFB7-021F8B068D6A}"/>
                </a:ext>
              </a:extLst>
            </p:cNvPr>
            <p:cNvSpPr/>
            <p:nvPr/>
          </p:nvSpPr>
          <p:spPr>
            <a:xfrm>
              <a:off x="2011679" y="1904235"/>
              <a:ext cx="4167739" cy="3811604"/>
            </a:xfrm>
            <a:prstGeom prst="roundRect">
              <a:avLst>
                <a:gd name="adj" fmla="val 13498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p:sp>
          <p:nvSpPr>
            <p:cNvPr id="36" name="Freeform: Shape 57">
              <a:extLst>
                <a:ext uri="{FF2B5EF4-FFF2-40B4-BE49-F238E27FC236}">
                  <a16:creationId xmlns:a16="http://schemas.microsoft.com/office/drawing/2014/main" id="{5C90F3AC-3CF6-D947-B1C1-0040631FE998}"/>
                </a:ext>
              </a:extLst>
            </p:cNvPr>
            <p:cNvSpPr/>
            <p:nvPr/>
          </p:nvSpPr>
          <p:spPr>
            <a:xfrm>
              <a:off x="2011679" y="1904235"/>
              <a:ext cx="4167739" cy="1041094"/>
            </a:xfrm>
            <a:custGeom>
              <a:avLst/>
              <a:gdLst>
                <a:gd name="connsiteX0" fmla="*/ 514490 w 4167739"/>
                <a:gd name="connsiteY0" fmla="*/ 0 h 1041094"/>
                <a:gd name="connsiteX1" fmla="*/ 3653249 w 4167739"/>
                <a:gd name="connsiteY1" fmla="*/ 0 h 1041094"/>
                <a:gd name="connsiteX2" fmla="*/ 4167739 w 4167739"/>
                <a:gd name="connsiteY2" fmla="*/ 514490 h 1041094"/>
                <a:gd name="connsiteX3" fmla="*/ 4167739 w 4167739"/>
                <a:gd name="connsiteY3" fmla="*/ 1041094 h 1041094"/>
                <a:gd name="connsiteX4" fmla="*/ 0 w 4167739"/>
                <a:gd name="connsiteY4" fmla="*/ 1041094 h 1041094"/>
                <a:gd name="connsiteX5" fmla="*/ 0 w 4167739"/>
                <a:gd name="connsiteY5" fmla="*/ 514490 h 1041094"/>
                <a:gd name="connsiteX6" fmla="*/ 514490 w 4167739"/>
                <a:gd name="connsiteY6" fmla="*/ 0 h 1041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67739" h="1041094">
                  <a:moveTo>
                    <a:pt x="514490" y="0"/>
                  </a:moveTo>
                  <a:lnTo>
                    <a:pt x="3653249" y="0"/>
                  </a:lnTo>
                  <a:cubicBezTo>
                    <a:pt x="3937394" y="0"/>
                    <a:pt x="4167739" y="230345"/>
                    <a:pt x="4167739" y="514490"/>
                  </a:cubicBezTo>
                  <a:lnTo>
                    <a:pt x="4167739" y="1041094"/>
                  </a:lnTo>
                  <a:lnTo>
                    <a:pt x="0" y="1041094"/>
                  </a:lnTo>
                  <a:lnTo>
                    <a:pt x="0" y="514490"/>
                  </a:lnTo>
                  <a:cubicBezTo>
                    <a:pt x="0" y="230345"/>
                    <a:pt x="230345" y="0"/>
                    <a:pt x="514490" y="0"/>
                  </a:cubicBezTo>
                  <a:close/>
                </a:path>
              </a:pathLst>
            </a:custGeom>
            <a:solidFill>
              <a:srgbClr val="42AF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7522071F-113B-304B-AA6B-B0A0F709AA79}"/>
                </a:ext>
              </a:extLst>
            </p:cNvPr>
            <p:cNvSpPr/>
            <p:nvPr/>
          </p:nvSpPr>
          <p:spPr>
            <a:xfrm>
              <a:off x="2789287" y="2170177"/>
              <a:ext cx="382538" cy="3825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38" name="Rectangle: Rounded Corners 38">
              <a:extLst>
                <a:ext uri="{FF2B5EF4-FFF2-40B4-BE49-F238E27FC236}">
                  <a16:creationId xmlns:a16="http://schemas.microsoft.com/office/drawing/2014/main" id="{F1137EE1-8885-6146-9F50-3C7696CAF1D0}"/>
                </a:ext>
              </a:extLst>
            </p:cNvPr>
            <p:cNvSpPr/>
            <p:nvPr/>
          </p:nvSpPr>
          <p:spPr>
            <a:xfrm>
              <a:off x="2878898" y="1658619"/>
              <a:ext cx="205856" cy="78483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2B439863-BE1B-7A45-930A-C0C539DAF737}"/>
                </a:ext>
              </a:extLst>
            </p:cNvPr>
            <p:cNvSpPr txBox="1"/>
            <p:nvPr/>
          </p:nvSpPr>
          <p:spPr>
            <a:xfrm>
              <a:off x="2262507" y="3081776"/>
              <a:ext cx="3655209" cy="1214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200" b="1" dirty="0">
                  <a:solidFill>
                    <a:srgbClr val="282F3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APRIL</a:t>
              </a: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C33C0F6-3212-514A-A0FA-23EF9422DE1C}"/>
                </a:ext>
              </a:extLst>
            </p:cNvPr>
            <p:cNvSpPr txBox="1"/>
            <p:nvPr/>
          </p:nvSpPr>
          <p:spPr>
            <a:xfrm>
              <a:off x="2455005" y="3825303"/>
              <a:ext cx="3270204" cy="17542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2000" b="1" dirty="0">
                  <a:latin typeface="Arial" panose="020B0604020202020204" pitchFamily="34" charset="0"/>
                  <a:ea typeface="Segoe UI Black" panose="020B0A02040204020203" pitchFamily="34" charset="0"/>
                  <a:cs typeface="Arial" panose="020B0604020202020204" pitchFamily="34" charset="0"/>
                </a:rPr>
                <a:t>12</a:t>
              </a:r>
              <a:endPara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007AA0AD-BF7C-A245-80EC-04AE7BC4AE25}"/>
                </a:ext>
              </a:extLst>
            </p:cNvPr>
            <p:cNvSpPr/>
            <p:nvPr/>
          </p:nvSpPr>
          <p:spPr>
            <a:xfrm>
              <a:off x="5057507" y="2170177"/>
              <a:ext cx="382538" cy="3825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42" name="Rectangle: Rounded Corners 60">
              <a:extLst>
                <a:ext uri="{FF2B5EF4-FFF2-40B4-BE49-F238E27FC236}">
                  <a16:creationId xmlns:a16="http://schemas.microsoft.com/office/drawing/2014/main" id="{FD9C6313-764D-C642-B07B-B59CD1CA117E}"/>
                </a:ext>
              </a:extLst>
            </p:cNvPr>
            <p:cNvSpPr/>
            <p:nvPr/>
          </p:nvSpPr>
          <p:spPr>
            <a:xfrm>
              <a:off x="5145848" y="1658619"/>
              <a:ext cx="205856" cy="78483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4BCA517-35D6-684A-A257-2850D8294E10}"/>
              </a:ext>
            </a:extLst>
          </p:cNvPr>
          <p:cNvGrpSpPr/>
          <p:nvPr/>
        </p:nvGrpSpPr>
        <p:grpSpPr>
          <a:xfrm>
            <a:off x="9998110" y="393360"/>
            <a:ext cx="950579" cy="925372"/>
            <a:chOff x="2011679" y="1658619"/>
            <a:chExt cx="4167739" cy="4057220"/>
          </a:xfrm>
        </p:grpSpPr>
        <p:sp>
          <p:nvSpPr>
            <p:cNvPr id="46" name="Rectangle: Rounded Corners 3">
              <a:extLst>
                <a:ext uri="{FF2B5EF4-FFF2-40B4-BE49-F238E27FC236}">
                  <a16:creationId xmlns:a16="http://schemas.microsoft.com/office/drawing/2014/main" id="{D5185FB2-060D-4A40-8CF5-717AE487C5AF}"/>
                </a:ext>
              </a:extLst>
            </p:cNvPr>
            <p:cNvSpPr/>
            <p:nvPr/>
          </p:nvSpPr>
          <p:spPr>
            <a:xfrm>
              <a:off x="2011679" y="1904235"/>
              <a:ext cx="4167739" cy="3811604"/>
            </a:xfrm>
            <a:prstGeom prst="roundRect">
              <a:avLst>
                <a:gd name="adj" fmla="val 13498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p:sp>
          <p:nvSpPr>
            <p:cNvPr id="47" name="Freeform: Shape 57">
              <a:extLst>
                <a:ext uri="{FF2B5EF4-FFF2-40B4-BE49-F238E27FC236}">
                  <a16:creationId xmlns:a16="http://schemas.microsoft.com/office/drawing/2014/main" id="{03C8E40E-21B8-B644-8E9D-6613B4B9C3EC}"/>
                </a:ext>
              </a:extLst>
            </p:cNvPr>
            <p:cNvSpPr/>
            <p:nvPr/>
          </p:nvSpPr>
          <p:spPr>
            <a:xfrm>
              <a:off x="2011679" y="1904235"/>
              <a:ext cx="4167739" cy="1041094"/>
            </a:xfrm>
            <a:custGeom>
              <a:avLst/>
              <a:gdLst>
                <a:gd name="connsiteX0" fmla="*/ 514490 w 4167739"/>
                <a:gd name="connsiteY0" fmla="*/ 0 h 1041094"/>
                <a:gd name="connsiteX1" fmla="*/ 3653249 w 4167739"/>
                <a:gd name="connsiteY1" fmla="*/ 0 h 1041094"/>
                <a:gd name="connsiteX2" fmla="*/ 4167739 w 4167739"/>
                <a:gd name="connsiteY2" fmla="*/ 514490 h 1041094"/>
                <a:gd name="connsiteX3" fmla="*/ 4167739 w 4167739"/>
                <a:gd name="connsiteY3" fmla="*/ 1041094 h 1041094"/>
                <a:gd name="connsiteX4" fmla="*/ 0 w 4167739"/>
                <a:gd name="connsiteY4" fmla="*/ 1041094 h 1041094"/>
                <a:gd name="connsiteX5" fmla="*/ 0 w 4167739"/>
                <a:gd name="connsiteY5" fmla="*/ 514490 h 1041094"/>
                <a:gd name="connsiteX6" fmla="*/ 514490 w 4167739"/>
                <a:gd name="connsiteY6" fmla="*/ 0 h 1041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67739" h="1041094">
                  <a:moveTo>
                    <a:pt x="514490" y="0"/>
                  </a:moveTo>
                  <a:lnTo>
                    <a:pt x="3653249" y="0"/>
                  </a:lnTo>
                  <a:cubicBezTo>
                    <a:pt x="3937394" y="0"/>
                    <a:pt x="4167739" y="230345"/>
                    <a:pt x="4167739" y="514490"/>
                  </a:cubicBezTo>
                  <a:lnTo>
                    <a:pt x="4167739" y="1041094"/>
                  </a:lnTo>
                  <a:lnTo>
                    <a:pt x="0" y="1041094"/>
                  </a:lnTo>
                  <a:lnTo>
                    <a:pt x="0" y="514490"/>
                  </a:lnTo>
                  <a:cubicBezTo>
                    <a:pt x="0" y="230345"/>
                    <a:pt x="230345" y="0"/>
                    <a:pt x="514490" y="0"/>
                  </a:cubicBezTo>
                  <a:close/>
                </a:path>
              </a:pathLst>
            </a:custGeom>
            <a:solidFill>
              <a:srgbClr val="42AF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EE1BE81F-2C9A-AB4B-995E-9AD97C248422}"/>
                </a:ext>
              </a:extLst>
            </p:cNvPr>
            <p:cNvSpPr/>
            <p:nvPr/>
          </p:nvSpPr>
          <p:spPr>
            <a:xfrm>
              <a:off x="2789287" y="2170177"/>
              <a:ext cx="382538" cy="3825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49" name="Rectangle: Rounded Corners 38">
              <a:extLst>
                <a:ext uri="{FF2B5EF4-FFF2-40B4-BE49-F238E27FC236}">
                  <a16:creationId xmlns:a16="http://schemas.microsoft.com/office/drawing/2014/main" id="{712385F6-7420-984A-AAE7-41F55C9FB8E0}"/>
                </a:ext>
              </a:extLst>
            </p:cNvPr>
            <p:cNvSpPr/>
            <p:nvPr/>
          </p:nvSpPr>
          <p:spPr>
            <a:xfrm>
              <a:off x="2878898" y="1658619"/>
              <a:ext cx="205856" cy="78483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198F47B-66C5-714B-BB27-3A3057B24751}"/>
                </a:ext>
              </a:extLst>
            </p:cNvPr>
            <p:cNvSpPr txBox="1"/>
            <p:nvPr/>
          </p:nvSpPr>
          <p:spPr>
            <a:xfrm>
              <a:off x="2262507" y="3081776"/>
              <a:ext cx="3655209" cy="1214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200" b="1" dirty="0">
                  <a:solidFill>
                    <a:srgbClr val="282F3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APRIL</a:t>
              </a: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7B649F3B-D5AE-B041-93D9-5803C001CC5A}"/>
                </a:ext>
              </a:extLst>
            </p:cNvPr>
            <p:cNvSpPr txBox="1"/>
            <p:nvPr/>
          </p:nvSpPr>
          <p:spPr>
            <a:xfrm>
              <a:off x="2455005" y="3825303"/>
              <a:ext cx="3270204" cy="17542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2000" b="1" dirty="0">
                  <a:latin typeface="Arial" panose="020B0604020202020204" pitchFamily="34" charset="0"/>
                  <a:ea typeface="Segoe UI Black" panose="020B0A02040204020203" pitchFamily="34" charset="0"/>
                  <a:cs typeface="Arial" panose="020B0604020202020204" pitchFamily="34" charset="0"/>
                </a:rPr>
                <a:t>18</a:t>
              </a:r>
              <a:endPara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48C69F77-5711-5C4E-A133-62235BCB8440}"/>
                </a:ext>
              </a:extLst>
            </p:cNvPr>
            <p:cNvSpPr/>
            <p:nvPr/>
          </p:nvSpPr>
          <p:spPr>
            <a:xfrm>
              <a:off x="5057507" y="2170177"/>
              <a:ext cx="382538" cy="3825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53" name="Rectangle: Rounded Corners 60">
              <a:extLst>
                <a:ext uri="{FF2B5EF4-FFF2-40B4-BE49-F238E27FC236}">
                  <a16:creationId xmlns:a16="http://schemas.microsoft.com/office/drawing/2014/main" id="{C4CC8AAD-A160-4B48-AF6C-7B328E738189}"/>
                </a:ext>
              </a:extLst>
            </p:cNvPr>
            <p:cNvSpPr/>
            <p:nvPr/>
          </p:nvSpPr>
          <p:spPr>
            <a:xfrm>
              <a:off x="5145848" y="1658619"/>
              <a:ext cx="205856" cy="78483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1F1B104C-DB5D-E945-9760-4058BC42CF75}"/>
              </a:ext>
            </a:extLst>
          </p:cNvPr>
          <p:cNvSpPr txBox="1"/>
          <p:nvPr/>
        </p:nvSpPr>
        <p:spPr>
          <a:xfrm>
            <a:off x="8940876" y="729283"/>
            <a:ext cx="8336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TROUGH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itle 1">
            <a:extLst>
              <a:ext uri="{FF2B5EF4-FFF2-40B4-BE49-F238E27FC236}">
                <a16:creationId xmlns:a16="http://schemas.microsoft.com/office/drawing/2014/main" id="{B50ABAB4-2C32-0D44-95BF-E977FAA35E0F}"/>
              </a:ext>
            </a:extLst>
          </p:cNvPr>
          <p:cNvSpPr txBox="1">
            <a:spLocks/>
          </p:cNvSpPr>
          <p:nvPr/>
        </p:nvSpPr>
        <p:spPr>
          <a:xfrm>
            <a:off x="1297185" y="2654073"/>
            <a:ext cx="1751265" cy="5696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Positives Identified &amp; Isolated through testing program</a:t>
            </a:r>
          </a:p>
        </p:txBody>
      </p:sp>
      <p:sp>
        <p:nvSpPr>
          <p:cNvPr id="59" name="Title 1">
            <a:extLst>
              <a:ext uri="{FF2B5EF4-FFF2-40B4-BE49-F238E27FC236}">
                <a16:creationId xmlns:a16="http://schemas.microsoft.com/office/drawing/2014/main" id="{D1F074B6-30B8-ED40-9DD6-D138E201A96E}"/>
              </a:ext>
            </a:extLst>
          </p:cNvPr>
          <p:cNvSpPr txBox="1">
            <a:spLocks/>
          </p:cNvSpPr>
          <p:nvPr/>
        </p:nvSpPr>
        <p:spPr>
          <a:xfrm>
            <a:off x="1183102" y="1849502"/>
            <a:ext cx="2014538" cy="71932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500" b="1" dirty="0">
                <a:solidFill>
                  <a:srgbClr val="02B0B6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#</a:t>
            </a:r>
          </a:p>
        </p:txBody>
      </p:sp>
      <p:sp>
        <p:nvSpPr>
          <p:cNvPr id="74" name="Title 1">
            <a:extLst>
              <a:ext uri="{FF2B5EF4-FFF2-40B4-BE49-F238E27FC236}">
                <a16:creationId xmlns:a16="http://schemas.microsoft.com/office/drawing/2014/main" id="{D76F38C8-0F11-6E45-B947-0105F28E6CF1}"/>
              </a:ext>
            </a:extLst>
          </p:cNvPr>
          <p:cNvSpPr txBox="1">
            <a:spLocks/>
          </p:cNvSpPr>
          <p:nvPr/>
        </p:nvSpPr>
        <p:spPr>
          <a:xfrm>
            <a:off x="3488294" y="2654073"/>
            <a:ext cx="1751265" cy="5696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# of positives identified &amp; isolated</a:t>
            </a:r>
          </a:p>
        </p:txBody>
      </p:sp>
      <p:sp>
        <p:nvSpPr>
          <p:cNvPr id="75" name="Title 1">
            <a:extLst>
              <a:ext uri="{FF2B5EF4-FFF2-40B4-BE49-F238E27FC236}">
                <a16:creationId xmlns:a16="http://schemas.microsoft.com/office/drawing/2014/main" id="{37F3F794-A8EF-4743-9D11-F5DF9C905699}"/>
              </a:ext>
            </a:extLst>
          </p:cNvPr>
          <p:cNvSpPr txBox="1">
            <a:spLocks/>
          </p:cNvSpPr>
          <p:nvPr/>
        </p:nvSpPr>
        <p:spPr>
          <a:xfrm>
            <a:off x="3374211" y="1849502"/>
            <a:ext cx="2014538" cy="71932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500" b="1" dirty="0">
                <a:solidFill>
                  <a:srgbClr val="02B0B6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#</a:t>
            </a:r>
          </a:p>
        </p:txBody>
      </p:sp>
      <p:sp>
        <p:nvSpPr>
          <p:cNvPr id="77" name="Title 1">
            <a:extLst>
              <a:ext uri="{FF2B5EF4-FFF2-40B4-BE49-F238E27FC236}">
                <a16:creationId xmlns:a16="http://schemas.microsoft.com/office/drawing/2014/main" id="{DEA697A8-034E-6441-92A2-9BCFEE43EA6F}"/>
              </a:ext>
            </a:extLst>
          </p:cNvPr>
          <p:cNvSpPr txBox="1">
            <a:spLocks/>
          </p:cNvSpPr>
          <p:nvPr/>
        </p:nvSpPr>
        <p:spPr>
          <a:xfrm>
            <a:off x="5679404" y="2654073"/>
            <a:ext cx="1751265" cy="5696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Positivity in the school district </a:t>
            </a:r>
          </a:p>
        </p:txBody>
      </p:sp>
      <p:sp>
        <p:nvSpPr>
          <p:cNvPr id="78" name="Title 1">
            <a:extLst>
              <a:ext uri="{FF2B5EF4-FFF2-40B4-BE49-F238E27FC236}">
                <a16:creationId xmlns:a16="http://schemas.microsoft.com/office/drawing/2014/main" id="{4D1FB69D-E565-2E41-8C94-306B7562F90B}"/>
              </a:ext>
            </a:extLst>
          </p:cNvPr>
          <p:cNvSpPr txBox="1">
            <a:spLocks/>
          </p:cNvSpPr>
          <p:nvPr/>
        </p:nvSpPr>
        <p:spPr>
          <a:xfrm>
            <a:off x="5565321" y="1849502"/>
            <a:ext cx="2014538" cy="71932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500" b="1" dirty="0">
                <a:solidFill>
                  <a:srgbClr val="02B0B6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%</a:t>
            </a:r>
          </a:p>
        </p:txBody>
      </p:sp>
      <p:sp>
        <p:nvSpPr>
          <p:cNvPr id="80" name="Title 1">
            <a:extLst>
              <a:ext uri="{FF2B5EF4-FFF2-40B4-BE49-F238E27FC236}">
                <a16:creationId xmlns:a16="http://schemas.microsoft.com/office/drawing/2014/main" id="{2B4A8476-34C7-FF43-9DD1-EF1D9E63B6D9}"/>
              </a:ext>
            </a:extLst>
          </p:cNvPr>
          <p:cNvSpPr txBox="1">
            <a:spLocks/>
          </p:cNvSpPr>
          <p:nvPr/>
        </p:nvSpPr>
        <p:spPr>
          <a:xfrm>
            <a:off x="7870514" y="2654073"/>
            <a:ext cx="1751265" cy="5696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Tested </a:t>
            </a:r>
          </a:p>
        </p:txBody>
      </p:sp>
      <p:sp>
        <p:nvSpPr>
          <p:cNvPr id="81" name="Title 1">
            <a:extLst>
              <a:ext uri="{FF2B5EF4-FFF2-40B4-BE49-F238E27FC236}">
                <a16:creationId xmlns:a16="http://schemas.microsoft.com/office/drawing/2014/main" id="{8B758C3D-6637-8C41-A865-5645A0CEE5F6}"/>
              </a:ext>
            </a:extLst>
          </p:cNvPr>
          <p:cNvSpPr txBox="1">
            <a:spLocks/>
          </p:cNvSpPr>
          <p:nvPr/>
        </p:nvSpPr>
        <p:spPr>
          <a:xfrm>
            <a:off x="7756431" y="1849502"/>
            <a:ext cx="2014538" cy="71932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500" b="1" dirty="0">
                <a:solidFill>
                  <a:srgbClr val="02B0B6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#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C7B5713-5467-A645-9D7D-17FF70506D26}"/>
              </a:ext>
            </a:extLst>
          </p:cNvPr>
          <p:cNvSpPr/>
          <p:nvPr/>
        </p:nvSpPr>
        <p:spPr>
          <a:xfrm flipH="1">
            <a:off x="3276980" y="1849502"/>
            <a:ext cx="56938" cy="1340644"/>
          </a:xfrm>
          <a:prstGeom prst="rect">
            <a:avLst/>
          </a:prstGeom>
          <a:solidFill>
            <a:srgbClr val="42AFB6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3" name="Title 1">
            <a:extLst>
              <a:ext uri="{FF2B5EF4-FFF2-40B4-BE49-F238E27FC236}">
                <a16:creationId xmlns:a16="http://schemas.microsoft.com/office/drawing/2014/main" id="{505E1F0B-77B8-284B-9895-4042628247A7}"/>
              </a:ext>
            </a:extLst>
          </p:cNvPr>
          <p:cNvSpPr txBox="1">
            <a:spLocks/>
          </p:cNvSpPr>
          <p:nvPr/>
        </p:nvSpPr>
        <p:spPr>
          <a:xfrm>
            <a:off x="10061624" y="2654073"/>
            <a:ext cx="1751265" cy="5696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 Tested</a:t>
            </a:r>
          </a:p>
        </p:txBody>
      </p:sp>
      <p:sp>
        <p:nvSpPr>
          <p:cNvPr id="84" name="Title 1">
            <a:extLst>
              <a:ext uri="{FF2B5EF4-FFF2-40B4-BE49-F238E27FC236}">
                <a16:creationId xmlns:a16="http://schemas.microsoft.com/office/drawing/2014/main" id="{C301B36A-C4AD-0245-B1C7-EED842C74100}"/>
              </a:ext>
            </a:extLst>
          </p:cNvPr>
          <p:cNvSpPr txBox="1">
            <a:spLocks/>
          </p:cNvSpPr>
          <p:nvPr/>
        </p:nvSpPr>
        <p:spPr>
          <a:xfrm>
            <a:off x="9947541" y="1849502"/>
            <a:ext cx="2014538" cy="71932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500" b="1" dirty="0">
                <a:solidFill>
                  <a:srgbClr val="02B0B6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#</a:t>
            </a:r>
          </a:p>
        </p:txBody>
      </p:sp>
      <p:sp>
        <p:nvSpPr>
          <p:cNvPr id="88" name="Title 1">
            <a:extLst>
              <a:ext uri="{FF2B5EF4-FFF2-40B4-BE49-F238E27FC236}">
                <a16:creationId xmlns:a16="http://schemas.microsoft.com/office/drawing/2014/main" id="{7CD237C4-16D2-284C-B2F5-C1BB0C56DC60}"/>
              </a:ext>
            </a:extLst>
          </p:cNvPr>
          <p:cNvSpPr txBox="1">
            <a:spLocks/>
          </p:cNvSpPr>
          <p:nvPr/>
        </p:nvSpPr>
        <p:spPr>
          <a:xfrm rot="16200000">
            <a:off x="-270489" y="2194305"/>
            <a:ext cx="1839709" cy="7247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93" name="Title 1">
            <a:extLst>
              <a:ext uri="{FF2B5EF4-FFF2-40B4-BE49-F238E27FC236}">
                <a16:creationId xmlns:a16="http://schemas.microsoft.com/office/drawing/2014/main" id="{AA038BD5-A75D-E24A-BF8B-27ACF28A13DD}"/>
              </a:ext>
            </a:extLst>
          </p:cNvPr>
          <p:cNvSpPr txBox="1">
            <a:spLocks/>
          </p:cNvSpPr>
          <p:nvPr/>
        </p:nvSpPr>
        <p:spPr>
          <a:xfrm>
            <a:off x="378171" y="3756700"/>
            <a:ext cx="2996040" cy="68786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074D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PARTICIPATION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0F6B9ACB-F731-D745-B6D8-2A27C4AA50E8}"/>
              </a:ext>
            </a:extLst>
          </p:cNvPr>
          <p:cNvSpPr/>
          <p:nvPr/>
        </p:nvSpPr>
        <p:spPr>
          <a:xfrm rot="5400000">
            <a:off x="1304578" y="3667695"/>
            <a:ext cx="53436" cy="1232413"/>
          </a:xfrm>
          <a:prstGeom prst="rect">
            <a:avLst/>
          </a:prstGeom>
          <a:solidFill>
            <a:srgbClr val="02E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8" name="Title 1">
            <a:extLst>
              <a:ext uri="{FF2B5EF4-FFF2-40B4-BE49-F238E27FC236}">
                <a16:creationId xmlns:a16="http://schemas.microsoft.com/office/drawing/2014/main" id="{72B300F4-9233-DD42-A376-25E757AFCF10}"/>
              </a:ext>
            </a:extLst>
          </p:cNvPr>
          <p:cNvSpPr txBox="1">
            <a:spLocks/>
          </p:cNvSpPr>
          <p:nvPr/>
        </p:nvSpPr>
        <p:spPr>
          <a:xfrm>
            <a:off x="462533" y="4564786"/>
            <a:ext cx="1669304" cy="64842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>
                <a:solidFill>
                  <a:srgbClr val="074D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 Elementary School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EBEE08A-06CA-674A-B37A-B610A919F9A4}"/>
              </a:ext>
            </a:extLst>
          </p:cNvPr>
          <p:cNvGrpSpPr/>
          <p:nvPr/>
        </p:nvGrpSpPr>
        <p:grpSpPr>
          <a:xfrm>
            <a:off x="710830" y="5162247"/>
            <a:ext cx="1172711" cy="1168099"/>
            <a:chOff x="1196935" y="5073539"/>
            <a:chExt cx="958802" cy="955031"/>
          </a:xfrm>
        </p:grpSpPr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26471367-6301-F640-9DDD-8EA14F81D95D}"/>
                </a:ext>
              </a:extLst>
            </p:cNvPr>
            <p:cNvSpPr/>
            <p:nvPr/>
          </p:nvSpPr>
          <p:spPr>
            <a:xfrm>
              <a:off x="1200706" y="5073539"/>
              <a:ext cx="955031" cy="955031"/>
            </a:xfrm>
            <a:prstGeom prst="ellipse">
              <a:avLst/>
            </a:prstGeom>
            <a:solidFill>
              <a:srgbClr val="007A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itle 1">
              <a:extLst>
                <a:ext uri="{FF2B5EF4-FFF2-40B4-BE49-F238E27FC236}">
                  <a16:creationId xmlns:a16="http://schemas.microsoft.com/office/drawing/2014/main" id="{703C6B0E-7616-3546-B384-189F741B62A2}"/>
                </a:ext>
              </a:extLst>
            </p:cNvPr>
            <p:cNvSpPr txBox="1">
              <a:spLocks/>
            </p:cNvSpPr>
            <p:nvPr/>
          </p:nvSpPr>
          <p:spPr>
            <a:xfrm>
              <a:off x="1196935" y="5252480"/>
              <a:ext cx="950322" cy="459174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800" b="1" dirty="0">
                  <a:solidFill>
                    <a:schemeClr val="bg1"/>
                  </a:solidFill>
                  <a:latin typeface="Arial Black" panose="020B0604020202020204" pitchFamily="34" charset="0"/>
                  <a:cs typeface="Arial Black" panose="020B0604020202020204" pitchFamily="34" charset="0"/>
                </a:rPr>
                <a:t>70%</a:t>
              </a:r>
            </a:p>
          </p:txBody>
        </p:sp>
        <p:sp>
          <p:nvSpPr>
            <p:cNvPr id="105" name="Title 1">
              <a:extLst>
                <a:ext uri="{FF2B5EF4-FFF2-40B4-BE49-F238E27FC236}">
                  <a16:creationId xmlns:a16="http://schemas.microsoft.com/office/drawing/2014/main" id="{2AD2EA0B-255B-1F45-8EA7-8A9ADB9556DC}"/>
                </a:ext>
              </a:extLst>
            </p:cNvPr>
            <p:cNvSpPr txBox="1">
              <a:spLocks/>
            </p:cNvSpPr>
            <p:nvPr/>
          </p:nvSpPr>
          <p:spPr>
            <a:xfrm>
              <a:off x="1252704" y="5585559"/>
              <a:ext cx="838783" cy="305036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100" dirty="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Signed Up</a:t>
              </a:r>
            </a:p>
          </p:txBody>
        </p:sp>
      </p:grpSp>
      <p:sp>
        <p:nvSpPr>
          <p:cNvPr id="134" name="Rectangle 133">
            <a:extLst>
              <a:ext uri="{FF2B5EF4-FFF2-40B4-BE49-F238E27FC236}">
                <a16:creationId xmlns:a16="http://schemas.microsoft.com/office/drawing/2014/main" id="{DB9AD247-D1FB-0C4A-B809-74F5CEF7C10F}"/>
              </a:ext>
            </a:extLst>
          </p:cNvPr>
          <p:cNvSpPr/>
          <p:nvPr/>
        </p:nvSpPr>
        <p:spPr>
          <a:xfrm flipH="1">
            <a:off x="5530323" y="1849502"/>
            <a:ext cx="56938" cy="1340644"/>
          </a:xfrm>
          <a:prstGeom prst="rect">
            <a:avLst/>
          </a:prstGeom>
          <a:solidFill>
            <a:srgbClr val="42AFB6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598585EF-8A92-E441-88A4-3E5027DFF019}"/>
              </a:ext>
            </a:extLst>
          </p:cNvPr>
          <p:cNvSpPr/>
          <p:nvPr/>
        </p:nvSpPr>
        <p:spPr>
          <a:xfrm flipH="1">
            <a:off x="7657911" y="1849502"/>
            <a:ext cx="56938" cy="1340644"/>
          </a:xfrm>
          <a:prstGeom prst="rect">
            <a:avLst/>
          </a:prstGeom>
          <a:solidFill>
            <a:srgbClr val="42AFB6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92F974E9-AAF7-F04D-B33D-F44E38C27BFA}"/>
              </a:ext>
            </a:extLst>
          </p:cNvPr>
          <p:cNvSpPr/>
          <p:nvPr/>
        </p:nvSpPr>
        <p:spPr>
          <a:xfrm flipH="1">
            <a:off x="9898165" y="1849502"/>
            <a:ext cx="56938" cy="1340644"/>
          </a:xfrm>
          <a:prstGeom prst="rect">
            <a:avLst/>
          </a:prstGeom>
          <a:solidFill>
            <a:srgbClr val="42AFB6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76" name="Title 1">
            <a:extLst>
              <a:ext uri="{FF2B5EF4-FFF2-40B4-BE49-F238E27FC236}">
                <a16:creationId xmlns:a16="http://schemas.microsoft.com/office/drawing/2014/main" id="{60BA564D-6138-164F-A7B4-525EE3901F06}"/>
              </a:ext>
            </a:extLst>
          </p:cNvPr>
          <p:cNvSpPr txBox="1">
            <a:spLocks/>
          </p:cNvSpPr>
          <p:nvPr/>
        </p:nvSpPr>
        <p:spPr>
          <a:xfrm>
            <a:off x="2661276" y="4564786"/>
            <a:ext cx="1669304" cy="64842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>
                <a:solidFill>
                  <a:srgbClr val="074D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 Elementary School</a:t>
            </a:r>
          </a:p>
        </p:txBody>
      </p: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DCC45BB7-26EC-9247-B35F-655E8CC36C9C}"/>
              </a:ext>
            </a:extLst>
          </p:cNvPr>
          <p:cNvGrpSpPr/>
          <p:nvPr/>
        </p:nvGrpSpPr>
        <p:grpSpPr>
          <a:xfrm>
            <a:off x="2909573" y="5162247"/>
            <a:ext cx="1172711" cy="1168099"/>
            <a:chOff x="1196935" y="5073539"/>
            <a:chExt cx="958802" cy="955031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F206167A-5E16-B44C-A0D6-95DE942BE5F4}"/>
                </a:ext>
              </a:extLst>
            </p:cNvPr>
            <p:cNvSpPr/>
            <p:nvPr/>
          </p:nvSpPr>
          <p:spPr>
            <a:xfrm>
              <a:off x="1200706" y="5073539"/>
              <a:ext cx="955031" cy="955031"/>
            </a:xfrm>
            <a:prstGeom prst="ellipse">
              <a:avLst/>
            </a:prstGeom>
            <a:solidFill>
              <a:srgbClr val="007A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Title 1">
              <a:extLst>
                <a:ext uri="{FF2B5EF4-FFF2-40B4-BE49-F238E27FC236}">
                  <a16:creationId xmlns:a16="http://schemas.microsoft.com/office/drawing/2014/main" id="{8F400245-0870-AB4D-B184-766FDF3E3968}"/>
                </a:ext>
              </a:extLst>
            </p:cNvPr>
            <p:cNvSpPr txBox="1">
              <a:spLocks/>
            </p:cNvSpPr>
            <p:nvPr/>
          </p:nvSpPr>
          <p:spPr>
            <a:xfrm>
              <a:off x="1196935" y="5252480"/>
              <a:ext cx="950322" cy="459174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800" b="1" dirty="0">
                  <a:solidFill>
                    <a:schemeClr val="bg1"/>
                  </a:solidFill>
                  <a:latin typeface="Arial Black" panose="020B0604020202020204" pitchFamily="34" charset="0"/>
                  <a:cs typeface="Arial Black" panose="020B0604020202020204" pitchFamily="34" charset="0"/>
                </a:rPr>
                <a:t>70%</a:t>
              </a:r>
            </a:p>
          </p:txBody>
        </p:sp>
        <p:sp>
          <p:nvSpPr>
            <p:cNvPr id="180" name="Title 1">
              <a:extLst>
                <a:ext uri="{FF2B5EF4-FFF2-40B4-BE49-F238E27FC236}">
                  <a16:creationId xmlns:a16="http://schemas.microsoft.com/office/drawing/2014/main" id="{CE3E23C1-D625-EC47-92A9-732CBEE9FEAB}"/>
                </a:ext>
              </a:extLst>
            </p:cNvPr>
            <p:cNvSpPr txBox="1">
              <a:spLocks/>
            </p:cNvSpPr>
            <p:nvPr/>
          </p:nvSpPr>
          <p:spPr>
            <a:xfrm>
              <a:off x="1252704" y="5585559"/>
              <a:ext cx="838783" cy="305036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100" dirty="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Signed Up</a:t>
              </a:r>
            </a:p>
          </p:txBody>
        </p:sp>
      </p:grpSp>
      <p:sp>
        <p:nvSpPr>
          <p:cNvPr id="181" name="Title 1">
            <a:extLst>
              <a:ext uri="{FF2B5EF4-FFF2-40B4-BE49-F238E27FC236}">
                <a16:creationId xmlns:a16="http://schemas.microsoft.com/office/drawing/2014/main" id="{6094CC34-D0CD-7A4C-9D85-A0684A1323E8}"/>
              </a:ext>
            </a:extLst>
          </p:cNvPr>
          <p:cNvSpPr txBox="1">
            <a:spLocks/>
          </p:cNvSpPr>
          <p:nvPr/>
        </p:nvSpPr>
        <p:spPr>
          <a:xfrm>
            <a:off x="4881662" y="4564786"/>
            <a:ext cx="1669304" cy="64842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>
                <a:solidFill>
                  <a:srgbClr val="074D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 Middle School</a:t>
            </a:r>
          </a:p>
        </p:txBody>
      </p: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594F84B5-9BB2-5942-9E91-2FD2D6C70606}"/>
              </a:ext>
            </a:extLst>
          </p:cNvPr>
          <p:cNvGrpSpPr/>
          <p:nvPr/>
        </p:nvGrpSpPr>
        <p:grpSpPr>
          <a:xfrm>
            <a:off x="5129959" y="5162247"/>
            <a:ext cx="1172711" cy="1168099"/>
            <a:chOff x="1196935" y="5073539"/>
            <a:chExt cx="958802" cy="955031"/>
          </a:xfrm>
        </p:grpSpPr>
        <p:sp>
          <p:nvSpPr>
            <p:cNvPr id="183" name="Oval 182">
              <a:extLst>
                <a:ext uri="{FF2B5EF4-FFF2-40B4-BE49-F238E27FC236}">
                  <a16:creationId xmlns:a16="http://schemas.microsoft.com/office/drawing/2014/main" id="{8C881C1B-628C-AA43-AD0A-5B4E33394EE6}"/>
                </a:ext>
              </a:extLst>
            </p:cNvPr>
            <p:cNvSpPr/>
            <p:nvPr/>
          </p:nvSpPr>
          <p:spPr>
            <a:xfrm>
              <a:off x="1200706" y="5073539"/>
              <a:ext cx="955031" cy="955031"/>
            </a:xfrm>
            <a:prstGeom prst="ellipse">
              <a:avLst/>
            </a:prstGeom>
            <a:solidFill>
              <a:srgbClr val="007A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Title 1">
              <a:extLst>
                <a:ext uri="{FF2B5EF4-FFF2-40B4-BE49-F238E27FC236}">
                  <a16:creationId xmlns:a16="http://schemas.microsoft.com/office/drawing/2014/main" id="{1835EC15-0046-714B-B480-5A37C0B07507}"/>
                </a:ext>
              </a:extLst>
            </p:cNvPr>
            <p:cNvSpPr txBox="1">
              <a:spLocks/>
            </p:cNvSpPr>
            <p:nvPr/>
          </p:nvSpPr>
          <p:spPr>
            <a:xfrm>
              <a:off x="1196935" y="5252480"/>
              <a:ext cx="950322" cy="459174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800" b="1" dirty="0">
                  <a:solidFill>
                    <a:schemeClr val="bg1"/>
                  </a:solidFill>
                  <a:latin typeface="Arial Black" panose="020B0604020202020204" pitchFamily="34" charset="0"/>
                  <a:cs typeface="Arial Black" panose="020B0604020202020204" pitchFamily="34" charset="0"/>
                </a:rPr>
                <a:t>70%</a:t>
              </a:r>
            </a:p>
          </p:txBody>
        </p:sp>
        <p:sp>
          <p:nvSpPr>
            <p:cNvPr id="185" name="Title 1">
              <a:extLst>
                <a:ext uri="{FF2B5EF4-FFF2-40B4-BE49-F238E27FC236}">
                  <a16:creationId xmlns:a16="http://schemas.microsoft.com/office/drawing/2014/main" id="{D9FA85E4-9809-194C-845A-4C4A596A8B39}"/>
                </a:ext>
              </a:extLst>
            </p:cNvPr>
            <p:cNvSpPr txBox="1">
              <a:spLocks/>
            </p:cNvSpPr>
            <p:nvPr/>
          </p:nvSpPr>
          <p:spPr>
            <a:xfrm>
              <a:off x="1252704" y="5585559"/>
              <a:ext cx="838783" cy="305036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100" dirty="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Signed Up</a:t>
              </a:r>
            </a:p>
          </p:txBody>
        </p:sp>
      </p:grpSp>
      <p:sp>
        <p:nvSpPr>
          <p:cNvPr id="186" name="Title 1">
            <a:extLst>
              <a:ext uri="{FF2B5EF4-FFF2-40B4-BE49-F238E27FC236}">
                <a16:creationId xmlns:a16="http://schemas.microsoft.com/office/drawing/2014/main" id="{0B4BBDA3-47D4-524B-A131-146B1C84BAC9}"/>
              </a:ext>
            </a:extLst>
          </p:cNvPr>
          <p:cNvSpPr txBox="1">
            <a:spLocks/>
          </p:cNvSpPr>
          <p:nvPr/>
        </p:nvSpPr>
        <p:spPr>
          <a:xfrm>
            <a:off x="7029823" y="4564786"/>
            <a:ext cx="1669304" cy="64842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>
                <a:solidFill>
                  <a:srgbClr val="074D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 High School</a:t>
            </a:r>
          </a:p>
        </p:txBody>
      </p: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700DC6DD-13E3-3740-AEC4-76B1F0B5C36D}"/>
              </a:ext>
            </a:extLst>
          </p:cNvPr>
          <p:cNvGrpSpPr/>
          <p:nvPr/>
        </p:nvGrpSpPr>
        <p:grpSpPr>
          <a:xfrm>
            <a:off x="7278120" y="5162247"/>
            <a:ext cx="1172711" cy="1168099"/>
            <a:chOff x="1196935" y="5073539"/>
            <a:chExt cx="958802" cy="955031"/>
          </a:xfrm>
        </p:grpSpPr>
        <p:sp>
          <p:nvSpPr>
            <p:cNvPr id="188" name="Oval 187">
              <a:extLst>
                <a:ext uri="{FF2B5EF4-FFF2-40B4-BE49-F238E27FC236}">
                  <a16:creationId xmlns:a16="http://schemas.microsoft.com/office/drawing/2014/main" id="{8EF13DA3-519A-214E-B0F4-780337D5AED5}"/>
                </a:ext>
              </a:extLst>
            </p:cNvPr>
            <p:cNvSpPr/>
            <p:nvPr/>
          </p:nvSpPr>
          <p:spPr>
            <a:xfrm>
              <a:off x="1200706" y="5073539"/>
              <a:ext cx="955031" cy="955031"/>
            </a:xfrm>
            <a:prstGeom prst="ellipse">
              <a:avLst/>
            </a:prstGeom>
            <a:solidFill>
              <a:srgbClr val="007A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Title 1">
              <a:extLst>
                <a:ext uri="{FF2B5EF4-FFF2-40B4-BE49-F238E27FC236}">
                  <a16:creationId xmlns:a16="http://schemas.microsoft.com/office/drawing/2014/main" id="{16142812-80D4-964D-B85A-29E2190FCDB2}"/>
                </a:ext>
              </a:extLst>
            </p:cNvPr>
            <p:cNvSpPr txBox="1">
              <a:spLocks/>
            </p:cNvSpPr>
            <p:nvPr/>
          </p:nvSpPr>
          <p:spPr>
            <a:xfrm>
              <a:off x="1196935" y="5252480"/>
              <a:ext cx="950322" cy="459174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800" b="1" dirty="0">
                  <a:solidFill>
                    <a:schemeClr val="bg1"/>
                  </a:solidFill>
                  <a:latin typeface="Arial Black" panose="020B0604020202020204" pitchFamily="34" charset="0"/>
                  <a:cs typeface="Arial Black" panose="020B0604020202020204" pitchFamily="34" charset="0"/>
                </a:rPr>
                <a:t>70%</a:t>
              </a:r>
            </a:p>
          </p:txBody>
        </p:sp>
        <p:sp>
          <p:nvSpPr>
            <p:cNvPr id="190" name="Title 1">
              <a:extLst>
                <a:ext uri="{FF2B5EF4-FFF2-40B4-BE49-F238E27FC236}">
                  <a16:creationId xmlns:a16="http://schemas.microsoft.com/office/drawing/2014/main" id="{7681649D-51A9-8842-9150-22ADBEB4E1B9}"/>
                </a:ext>
              </a:extLst>
            </p:cNvPr>
            <p:cNvSpPr txBox="1">
              <a:spLocks/>
            </p:cNvSpPr>
            <p:nvPr/>
          </p:nvSpPr>
          <p:spPr>
            <a:xfrm>
              <a:off x="1252704" y="5585559"/>
              <a:ext cx="838783" cy="305036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100" dirty="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Signed Up</a:t>
              </a:r>
            </a:p>
          </p:txBody>
        </p:sp>
      </p:grpSp>
      <p:sp>
        <p:nvSpPr>
          <p:cNvPr id="191" name="Title 1">
            <a:extLst>
              <a:ext uri="{FF2B5EF4-FFF2-40B4-BE49-F238E27FC236}">
                <a16:creationId xmlns:a16="http://schemas.microsoft.com/office/drawing/2014/main" id="{27F0C16D-722A-BD45-9A8D-EE88F285DA08}"/>
              </a:ext>
            </a:extLst>
          </p:cNvPr>
          <p:cNvSpPr txBox="1">
            <a:spLocks/>
          </p:cNvSpPr>
          <p:nvPr/>
        </p:nvSpPr>
        <p:spPr>
          <a:xfrm>
            <a:off x="9163458" y="4575190"/>
            <a:ext cx="1669304" cy="64842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>
                <a:solidFill>
                  <a:srgbClr val="074D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</a:t>
            </a:r>
          </a:p>
        </p:txBody>
      </p: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1D50D9C4-CF7F-C74A-B516-99D5801F32E7}"/>
              </a:ext>
            </a:extLst>
          </p:cNvPr>
          <p:cNvGrpSpPr/>
          <p:nvPr/>
        </p:nvGrpSpPr>
        <p:grpSpPr>
          <a:xfrm>
            <a:off x="9411755" y="5172651"/>
            <a:ext cx="1172711" cy="1168099"/>
            <a:chOff x="1196935" y="5073539"/>
            <a:chExt cx="958802" cy="955031"/>
          </a:xfrm>
        </p:grpSpPr>
        <p:sp>
          <p:nvSpPr>
            <p:cNvPr id="193" name="Oval 192">
              <a:extLst>
                <a:ext uri="{FF2B5EF4-FFF2-40B4-BE49-F238E27FC236}">
                  <a16:creationId xmlns:a16="http://schemas.microsoft.com/office/drawing/2014/main" id="{8A496FD2-AEB6-3448-BA49-F677A7A6D90A}"/>
                </a:ext>
              </a:extLst>
            </p:cNvPr>
            <p:cNvSpPr/>
            <p:nvPr/>
          </p:nvSpPr>
          <p:spPr>
            <a:xfrm>
              <a:off x="1200706" y="5073539"/>
              <a:ext cx="955031" cy="955031"/>
            </a:xfrm>
            <a:prstGeom prst="ellipse">
              <a:avLst/>
            </a:prstGeom>
            <a:solidFill>
              <a:srgbClr val="007A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Title 1">
              <a:extLst>
                <a:ext uri="{FF2B5EF4-FFF2-40B4-BE49-F238E27FC236}">
                  <a16:creationId xmlns:a16="http://schemas.microsoft.com/office/drawing/2014/main" id="{DA72E8D7-6B64-B94C-86D0-C1A57B849855}"/>
                </a:ext>
              </a:extLst>
            </p:cNvPr>
            <p:cNvSpPr txBox="1">
              <a:spLocks/>
            </p:cNvSpPr>
            <p:nvPr/>
          </p:nvSpPr>
          <p:spPr>
            <a:xfrm>
              <a:off x="1196935" y="5252480"/>
              <a:ext cx="950322" cy="459174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800" b="1" dirty="0">
                  <a:solidFill>
                    <a:schemeClr val="bg1"/>
                  </a:solidFill>
                  <a:latin typeface="Arial Black" panose="020B0604020202020204" pitchFamily="34" charset="0"/>
                  <a:cs typeface="Arial Black" panose="020B0604020202020204" pitchFamily="34" charset="0"/>
                </a:rPr>
                <a:t>70%</a:t>
              </a:r>
            </a:p>
          </p:txBody>
        </p:sp>
        <p:sp>
          <p:nvSpPr>
            <p:cNvPr id="195" name="Title 1">
              <a:extLst>
                <a:ext uri="{FF2B5EF4-FFF2-40B4-BE49-F238E27FC236}">
                  <a16:creationId xmlns:a16="http://schemas.microsoft.com/office/drawing/2014/main" id="{5E71CBCC-29F7-6F42-8601-068A2753B51A}"/>
                </a:ext>
              </a:extLst>
            </p:cNvPr>
            <p:cNvSpPr txBox="1">
              <a:spLocks/>
            </p:cNvSpPr>
            <p:nvPr/>
          </p:nvSpPr>
          <p:spPr>
            <a:xfrm>
              <a:off x="1252704" y="5585559"/>
              <a:ext cx="838783" cy="305036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100" dirty="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Signed Up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5995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14066</TotalTime>
  <Words>72</Words>
  <Application>Microsoft Macintosh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District Name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Igor</dc:creator>
  <cp:lastModifiedBy>Fernanda Estrada</cp:lastModifiedBy>
  <cp:revision>1018</cp:revision>
  <dcterms:created xsi:type="dcterms:W3CDTF">2017-12-05T16:25:52Z</dcterms:created>
  <dcterms:modified xsi:type="dcterms:W3CDTF">2021-04-09T05:53:30Z</dcterms:modified>
</cp:coreProperties>
</file>